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55059" y="9906203"/>
            <a:ext cx="261112" cy="17978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Times New Roman"/>
                <a:cs typeface="Times New Roman"/>
              </a:rPr>
              <a:t>#</a:t>
            </a:fld>
            <a:endParaRPr sz="1100">
              <a:latin typeface="Times New Roman"/>
              <a:cs typeface="Times New Roman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30960" y="2101468"/>
            <a:ext cx="5086350" cy="4695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5618480" cy="3437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104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10614"/>
            <a:ext cx="5370830" cy="4104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105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10487"/>
            <a:ext cx="6416039" cy="4450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10487"/>
            <a:ext cx="5926455" cy="7193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5561203" cy="793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1868423"/>
            <a:ext cx="5849620" cy="63521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10487"/>
            <a:ext cx="6125209" cy="6939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6235065" cy="19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67759" y="9906203"/>
            <a:ext cx="23622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10487"/>
            <a:ext cx="5351780" cy="538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67759" y="9906203"/>
            <a:ext cx="23622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111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8729344"/>
            <a:ext cx="611505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Pr</a:t>
            </a:r>
            <a:r>
              <a:rPr dirty="0" smtClean="0" sz="1100" spc="-10">
                <a:latin typeface="Calibri"/>
                <a:cs typeface="Calibri"/>
              </a:rPr>
              <a:t>o</a:t>
            </a:r>
            <a:r>
              <a:rPr dirty="0" smtClean="0" sz="1100" spc="-5">
                <a:latin typeface="Calibri"/>
                <a:cs typeface="Calibri"/>
              </a:rPr>
              <a:t>b</a:t>
            </a:r>
            <a:r>
              <a:rPr dirty="0" smtClean="0" sz="1100" spc="5">
                <a:latin typeface="Calibri"/>
                <a:cs typeface="Calibri"/>
              </a:rPr>
              <a:t>l</a:t>
            </a:r>
            <a:r>
              <a:rPr dirty="0" smtClean="0" sz="1100" spc="0">
                <a:latin typeface="Calibri"/>
                <a:cs typeface="Calibri"/>
              </a:rPr>
              <a:t>em</a:t>
            </a:r>
            <a:r>
              <a:rPr dirty="0" smtClean="0" sz="1100" spc="-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914399"/>
            <a:ext cx="5447030" cy="7018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96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5419725" cy="6617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97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65885" y="914399"/>
            <a:ext cx="4828413" cy="3923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5833617"/>
            <a:ext cx="5723255" cy="3504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98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3049142"/>
            <a:ext cx="5475605" cy="6189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99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2726054"/>
            <a:ext cx="5269484" cy="456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67759" y="9906203"/>
            <a:ext cx="23622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100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10487"/>
            <a:ext cx="5266055" cy="6761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101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914399"/>
            <a:ext cx="5446013" cy="1532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43000" y="3569207"/>
            <a:ext cx="5523230" cy="5304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102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14646" y="447294"/>
            <a:ext cx="1487170" cy="330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1295" marR="12700" indent="-189230">
              <a:lnSpc>
                <a:spcPts val="1270"/>
              </a:lnSpc>
            </a:pPr>
            <a:r>
              <a:rPr dirty="0" smtClean="0" sz="1100" spc="-10" b="1" i="1">
                <a:latin typeface="Times New Roman"/>
                <a:cs typeface="Times New Roman"/>
              </a:rPr>
              <a:t>D</a:t>
            </a:r>
            <a:r>
              <a:rPr dirty="0" smtClean="0" sz="1100" spc="0" b="1" i="1">
                <a:latin typeface="Times New Roman"/>
                <a:cs typeface="Times New Roman"/>
              </a:rPr>
              <a:t>r.</a:t>
            </a:r>
            <a:r>
              <a:rPr dirty="0" smtClean="0" sz="1100" spc="25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Q</a:t>
            </a:r>
            <a:r>
              <a:rPr dirty="0" smtClean="0" sz="1100" spc="0" b="1" i="1">
                <a:latin typeface="Times New Roman"/>
                <a:cs typeface="Times New Roman"/>
              </a:rPr>
              <a:t>ass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Ha</a:t>
            </a:r>
            <a:r>
              <a:rPr dirty="0" smtClean="0" sz="1100" spc="-2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J</a:t>
            </a:r>
            <a:r>
              <a:rPr dirty="0" smtClean="0" sz="1100" spc="-2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0" b="1" i="1">
                <a:latin typeface="Times New Roman"/>
                <a:cs typeface="Times New Roman"/>
              </a:rPr>
              <a:t>t</a:t>
            </a:r>
            <a:r>
              <a:rPr dirty="0" smtClean="0" sz="1100" spc="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A</a:t>
            </a:r>
            <a:r>
              <a:rPr dirty="0" smtClean="0" sz="1100" spc="0" b="1" i="1">
                <a:latin typeface="Times New Roman"/>
                <a:cs typeface="Times New Roman"/>
              </a:rPr>
              <a:t>sso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iate </a:t>
            </a:r>
            <a:r>
              <a:rPr dirty="0" smtClean="0" sz="1100" spc="-30" b="1" i="1">
                <a:latin typeface="Times New Roman"/>
                <a:cs typeface="Times New Roman"/>
              </a:rPr>
              <a:t>P</a:t>
            </a:r>
            <a:r>
              <a:rPr dirty="0" smtClean="0" sz="1100" spc="0" b="1" i="1">
                <a:latin typeface="Times New Roman"/>
                <a:cs typeface="Times New Roman"/>
              </a:rPr>
              <a:t>ro</a:t>
            </a:r>
            <a:r>
              <a:rPr dirty="0" smtClean="0" sz="1100" spc="-10" b="1" i="1">
                <a:latin typeface="Times New Roman"/>
                <a:cs typeface="Times New Roman"/>
              </a:rPr>
              <a:t>f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0" b="1" i="1">
                <a:latin typeface="Times New Roman"/>
                <a:cs typeface="Times New Roman"/>
              </a:rPr>
              <a:t>ssor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3652" y="436626"/>
            <a:ext cx="1662430" cy="180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5" b="1" i="1">
                <a:latin typeface="Times New Roman"/>
                <a:cs typeface="Times New Roman"/>
              </a:rPr>
              <a:t>F</a:t>
            </a:r>
            <a:r>
              <a:rPr dirty="0" smtClean="0" sz="1100" spc="0" b="1" i="1">
                <a:latin typeface="Times New Roman"/>
                <a:cs typeface="Times New Roman"/>
              </a:rPr>
              <a:t>l</a:t>
            </a:r>
            <a:r>
              <a:rPr dirty="0" smtClean="0" sz="1100" spc="5" b="1" i="1">
                <a:latin typeface="Times New Roman"/>
                <a:cs typeface="Times New Roman"/>
              </a:rPr>
              <a:t>u</a:t>
            </a:r>
            <a:r>
              <a:rPr dirty="0" smtClean="0" sz="1100" spc="-20" b="1" i="1">
                <a:latin typeface="Times New Roman"/>
                <a:cs typeface="Times New Roman"/>
              </a:rPr>
              <a:t>i</a:t>
            </a:r>
            <a:r>
              <a:rPr dirty="0" smtClean="0" sz="1100" spc="0" b="1" i="1">
                <a:latin typeface="Times New Roman"/>
                <a:cs typeface="Times New Roman"/>
              </a:rPr>
              <a:t>d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0" b="1" i="1">
                <a:latin typeface="Times New Roman"/>
                <a:cs typeface="Times New Roman"/>
              </a:rPr>
              <a:t>M</a:t>
            </a:r>
            <a:r>
              <a:rPr dirty="0" smtClean="0" sz="1100" spc="-10" b="1" i="1">
                <a:latin typeface="Times New Roman"/>
                <a:cs typeface="Times New Roman"/>
              </a:rPr>
              <a:t>e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-15" b="1" i="1">
                <a:latin typeface="Times New Roman"/>
                <a:cs typeface="Times New Roman"/>
              </a:rPr>
              <a:t>h</a:t>
            </a:r>
            <a:r>
              <a:rPr dirty="0" smtClean="0" sz="1100" spc="0" b="1" i="1">
                <a:latin typeface="Times New Roman"/>
                <a:cs typeface="Times New Roman"/>
              </a:rPr>
              <a:t>a</a:t>
            </a:r>
            <a:r>
              <a:rPr dirty="0" smtClean="0" sz="1100" spc="-15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i</a:t>
            </a:r>
            <a:r>
              <a:rPr dirty="0" smtClean="0" sz="1100" spc="-10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5" b="1" i="1">
                <a:latin typeface="Times New Roman"/>
                <a:cs typeface="Times New Roman"/>
              </a:rPr>
              <a:t>C</a:t>
            </a:r>
            <a:r>
              <a:rPr dirty="0" smtClean="0" sz="1100" spc="0" b="1" i="1">
                <a:latin typeface="Times New Roman"/>
                <a:cs typeface="Times New Roman"/>
              </a:rPr>
              <a:t>la</a:t>
            </a:r>
            <a:r>
              <a:rPr dirty="0" smtClean="0" sz="1100" spc="-25" b="1" i="1">
                <a:latin typeface="Times New Roman"/>
                <a:cs typeface="Times New Roman"/>
              </a:rPr>
              <a:t>s</a:t>
            </a:r>
            <a:r>
              <a:rPr dirty="0" smtClean="0" sz="1100" spc="0" b="1" i="1">
                <a:latin typeface="Times New Roman"/>
                <a:cs typeface="Times New Roman"/>
              </a:rPr>
              <a:t>s</a:t>
            </a:r>
            <a:r>
              <a:rPr dirty="0" smtClean="0" sz="1100" spc="10" b="1" i="1">
                <a:latin typeface="Times New Roman"/>
                <a:cs typeface="Times New Roman"/>
              </a:rPr>
              <a:t> </a:t>
            </a:r>
            <a:r>
              <a:rPr dirty="0" smtClean="0" sz="1100" spc="-10" b="1" i="1">
                <a:latin typeface="Times New Roman"/>
                <a:cs typeface="Times New Roman"/>
              </a:rPr>
              <a:t>N</a:t>
            </a:r>
            <a:r>
              <a:rPr dirty="0" smtClean="0" sz="1100" spc="0" b="1" i="1">
                <a:latin typeface="Times New Roman"/>
                <a:cs typeface="Times New Roman"/>
              </a:rPr>
              <a:t>ote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3000" y="1110487"/>
            <a:ext cx="5640070" cy="61137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04800" y="307847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07847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253985" y="310895"/>
            <a:ext cx="0" cy="10073640"/>
          </a:xfrm>
          <a:custGeom>
            <a:avLst/>
            <a:gdLst/>
            <a:ahLst/>
            <a:cxnLst/>
            <a:rect l="l" t="t" r="r" b="b"/>
            <a:pathLst>
              <a:path w="0" h="10073640">
                <a:moveTo>
                  <a:pt x="0" y="0"/>
                </a:moveTo>
                <a:lnTo>
                  <a:pt x="0" y="10073640"/>
                </a:lnTo>
              </a:path>
            </a:pathLst>
          </a:custGeom>
          <a:ln w="736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04800" y="10387583"/>
            <a:ext cx="6952233" cy="0"/>
          </a:xfrm>
          <a:custGeom>
            <a:avLst/>
            <a:gdLst/>
            <a:ahLst/>
            <a:cxnLst/>
            <a:rect l="l" t="t" r="r" b="b"/>
            <a:pathLst>
              <a:path w="6952233" h="0">
                <a:moveTo>
                  <a:pt x="0" y="0"/>
                </a:moveTo>
                <a:lnTo>
                  <a:pt x="6952233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r>
              <a:rPr dirty="0" smtClean="0" sz="1100">
                <a:latin typeface="Times New Roman"/>
                <a:cs typeface="Times New Roman"/>
              </a:rPr>
              <a:t>103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TOSHIBA</dc:creator>
  <dcterms:created xsi:type="dcterms:W3CDTF">2018-11-13T15:07:52Z</dcterms:created>
  <dcterms:modified xsi:type="dcterms:W3CDTF">2018-11-13T15:07:52Z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2018-11-13T00:00:00Z</vt:filetime>
  </property>
  <property fmtid="{D5CDD505-2E9C-101B-9397-08002B2CF9AE}" pid="3" name="LastSaved">
    <vt:filetime>2018-11-13T00:00:00Z</vt:filetime>
  </property>
</Properties>
</file>